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389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r>
              <a:rPr b="1" dirty="0"/>
              <a:t>Plan </a:t>
            </a:r>
            <a:r>
              <a:rPr b="1" dirty="0" err="1"/>
              <a:t>Daltoński</a:t>
            </a:r>
            <a:r>
              <a:rPr b="1" dirty="0"/>
              <a:t> </a:t>
            </a:r>
            <a:br>
              <a:rPr lang="pl-PL" b="1" dirty="0"/>
            </a:br>
            <a:r>
              <a:rPr lang="pl-PL" b="1" dirty="0"/>
              <a:t>w Przedszkolu Samorządowym Nr 64 pn. „Akademia Jasia i Małgosi” </a:t>
            </a:r>
            <a:br>
              <a:rPr lang="pl-PL" b="1" dirty="0"/>
            </a:br>
            <a:r>
              <a:rPr lang="pl-PL" b="1" dirty="0"/>
              <a:t>w Białymstoku </a:t>
            </a:r>
            <a:endParaRPr b="1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2DD3C25-E48B-42C3-B067-0493BE48E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87" y="2977812"/>
            <a:ext cx="3573625" cy="35162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Czym</a:t>
            </a:r>
            <a:r>
              <a:rPr b="1" dirty="0"/>
              <a:t> jest Plan </a:t>
            </a:r>
            <a:r>
              <a:rPr b="1" dirty="0" err="1"/>
              <a:t>Daltoński</a:t>
            </a:r>
            <a:r>
              <a:rPr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dirty="0"/>
              <a:t>Plan </a:t>
            </a:r>
            <a:r>
              <a:rPr dirty="0" err="1"/>
              <a:t>Daltoński</a:t>
            </a:r>
            <a:r>
              <a:rPr dirty="0"/>
              <a:t> to </a:t>
            </a:r>
            <a:r>
              <a:rPr dirty="0" err="1"/>
              <a:t>nowoczesna</a:t>
            </a:r>
            <a:r>
              <a:rPr dirty="0"/>
              <a:t> </a:t>
            </a:r>
            <a:r>
              <a:rPr dirty="0" err="1"/>
              <a:t>metoda</a:t>
            </a:r>
            <a:r>
              <a:rPr dirty="0"/>
              <a:t> </a:t>
            </a:r>
            <a:r>
              <a:rPr dirty="0" err="1"/>
              <a:t>edukacyjna</a:t>
            </a:r>
            <a:r>
              <a:rPr dirty="0"/>
              <a:t> </a:t>
            </a:r>
            <a:r>
              <a:rPr dirty="0" err="1"/>
              <a:t>stworzona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Helen Parkhurst, </a:t>
            </a:r>
            <a:r>
              <a:rPr dirty="0" err="1"/>
              <a:t>która</a:t>
            </a:r>
            <a:r>
              <a:rPr dirty="0"/>
              <a:t> </a:t>
            </a:r>
            <a:r>
              <a:rPr dirty="0" err="1"/>
              <a:t>wspiera</a:t>
            </a:r>
            <a:r>
              <a:rPr dirty="0"/>
              <a:t> </a:t>
            </a:r>
            <a:r>
              <a:rPr dirty="0" err="1"/>
              <a:t>rozwój</a:t>
            </a:r>
            <a:r>
              <a:rPr dirty="0"/>
              <a:t>:</a:t>
            </a:r>
          </a:p>
          <a:p>
            <a:r>
              <a:rPr dirty="0" err="1"/>
              <a:t>samodzielności</a:t>
            </a:r>
            <a:endParaRPr dirty="0"/>
          </a:p>
          <a:p>
            <a:r>
              <a:rPr dirty="0" err="1"/>
              <a:t>odpowiedzialności</a:t>
            </a:r>
            <a:endParaRPr dirty="0"/>
          </a:p>
          <a:p>
            <a:r>
              <a:rPr dirty="0" err="1"/>
              <a:t>współpracy</a:t>
            </a:r>
            <a:endParaRPr dirty="0"/>
          </a:p>
          <a:p>
            <a:r>
              <a:rPr dirty="0" err="1"/>
              <a:t>planowania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refleksji</a:t>
            </a:r>
            <a:endParaRPr dirty="0"/>
          </a:p>
          <a:p>
            <a:pPr marL="0" indent="0" algn="ctr">
              <a:buNone/>
            </a:pPr>
            <a:r>
              <a:rPr b="1" dirty="0" err="1"/>
              <a:t>Dzieci</a:t>
            </a:r>
            <a:r>
              <a:rPr b="1" dirty="0"/>
              <a:t> </a:t>
            </a:r>
            <a:r>
              <a:rPr b="1" dirty="0" err="1"/>
              <a:t>uczą</a:t>
            </a:r>
            <a:r>
              <a:rPr b="1" dirty="0"/>
              <a:t> </a:t>
            </a:r>
            <a:r>
              <a:rPr b="1" dirty="0" err="1"/>
              <a:t>się</a:t>
            </a:r>
            <a:r>
              <a:rPr b="1" dirty="0"/>
              <a:t> w </a:t>
            </a:r>
            <a:r>
              <a:rPr b="1" dirty="0" err="1"/>
              <a:t>swoim</a:t>
            </a:r>
            <a:r>
              <a:rPr b="1" dirty="0"/>
              <a:t> </a:t>
            </a:r>
            <a:r>
              <a:rPr b="1" dirty="0" err="1"/>
              <a:t>tempie</a:t>
            </a:r>
            <a:r>
              <a:rPr b="1" dirty="0"/>
              <a:t>, </a:t>
            </a:r>
            <a:r>
              <a:rPr b="1" dirty="0" err="1"/>
              <a:t>podejmują</a:t>
            </a:r>
            <a:r>
              <a:rPr b="1" dirty="0"/>
              <a:t> </a:t>
            </a:r>
            <a:r>
              <a:rPr b="1" dirty="0" err="1"/>
              <a:t>decyzje</a:t>
            </a:r>
            <a:r>
              <a:rPr b="1" dirty="0"/>
              <a:t> </a:t>
            </a:r>
            <a:r>
              <a:rPr b="1" dirty="0" err="1"/>
              <a:t>i</a:t>
            </a:r>
            <a:r>
              <a:rPr b="1" dirty="0"/>
              <a:t> </a:t>
            </a:r>
            <a:r>
              <a:rPr b="1" dirty="0" err="1"/>
              <a:t>rozwijają</a:t>
            </a:r>
            <a:r>
              <a:rPr b="1" dirty="0"/>
              <a:t> </a:t>
            </a:r>
            <a:r>
              <a:rPr b="1" dirty="0" err="1"/>
              <a:t>kompetencje</a:t>
            </a:r>
            <a:r>
              <a:rPr b="1" dirty="0"/>
              <a:t> </a:t>
            </a:r>
            <a:r>
              <a:rPr b="1" dirty="0" err="1"/>
              <a:t>przyszłości</a:t>
            </a:r>
            <a:r>
              <a:rPr b="1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Główne</a:t>
            </a:r>
            <a:r>
              <a:rPr dirty="0"/>
              <a:t> </a:t>
            </a:r>
            <a:r>
              <a:rPr b="1" dirty="0" err="1"/>
              <a:t>założenia</a:t>
            </a:r>
            <a:r>
              <a:rPr b="1" dirty="0"/>
              <a:t> </a:t>
            </a:r>
            <a:r>
              <a:rPr b="1" dirty="0" err="1"/>
              <a:t>planu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dirty="0"/>
              <a:t>W </a:t>
            </a:r>
            <a:r>
              <a:rPr dirty="0" err="1"/>
              <a:t>codziennej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 </a:t>
            </a:r>
            <a:r>
              <a:rPr dirty="0" err="1"/>
              <a:t>kierujemy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zasadami</a:t>
            </a:r>
            <a:r>
              <a:rPr dirty="0"/>
              <a:t>:</a:t>
            </a:r>
          </a:p>
          <a:p>
            <a:r>
              <a:rPr dirty="0" err="1"/>
              <a:t>Samodzielność</a:t>
            </a:r>
            <a:r>
              <a:rPr dirty="0"/>
              <a:t> </a:t>
            </a:r>
            <a:r>
              <a:rPr lang="pl-PL" dirty="0"/>
              <a:t>-</a:t>
            </a:r>
            <a:r>
              <a:rPr dirty="0"/>
              <a:t> </a:t>
            </a:r>
            <a:r>
              <a:rPr dirty="0" err="1"/>
              <a:t>dzieci</a:t>
            </a:r>
            <a:r>
              <a:rPr dirty="0"/>
              <a:t> </a:t>
            </a:r>
            <a:r>
              <a:rPr dirty="0" err="1"/>
              <a:t>uczą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działać</a:t>
            </a:r>
            <a:r>
              <a:rPr dirty="0"/>
              <a:t> bez </a:t>
            </a:r>
            <a:r>
              <a:rPr dirty="0" err="1"/>
              <a:t>ciągłych</a:t>
            </a:r>
            <a:r>
              <a:rPr dirty="0"/>
              <a:t> </a:t>
            </a:r>
            <a:r>
              <a:rPr dirty="0" err="1"/>
              <a:t>instrukcji</a:t>
            </a:r>
            <a:r>
              <a:rPr dirty="0"/>
              <a:t> </a:t>
            </a:r>
            <a:r>
              <a:rPr dirty="0" err="1"/>
              <a:t>dorosłych</a:t>
            </a:r>
            <a:endParaRPr dirty="0"/>
          </a:p>
          <a:p>
            <a:r>
              <a:rPr dirty="0" err="1"/>
              <a:t>Odpowiedzialność</a:t>
            </a:r>
            <a:r>
              <a:rPr dirty="0"/>
              <a:t> </a:t>
            </a:r>
            <a:r>
              <a:rPr lang="pl-PL" dirty="0"/>
              <a:t>-</a:t>
            </a:r>
            <a:r>
              <a:rPr dirty="0"/>
              <a:t> </a:t>
            </a:r>
            <a:r>
              <a:rPr dirty="0" err="1"/>
              <a:t>wiedzą</a:t>
            </a:r>
            <a:r>
              <a:rPr dirty="0"/>
              <a:t>, co </a:t>
            </a:r>
            <a:r>
              <a:rPr dirty="0" err="1"/>
              <a:t>mają</a:t>
            </a:r>
            <a:r>
              <a:rPr dirty="0"/>
              <a:t> </a:t>
            </a:r>
            <a:r>
              <a:rPr dirty="0" err="1"/>
              <a:t>robić</a:t>
            </a:r>
            <a:r>
              <a:rPr dirty="0"/>
              <a:t> </a:t>
            </a:r>
            <a:br>
              <a:rPr lang="pl-PL" dirty="0"/>
            </a:br>
            <a:r>
              <a:rPr dirty="0" err="1"/>
              <a:t>i</a:t>
            </a:r>
            <a:r>
              <a:rPr dirty="0"/>
              <a:t> za co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odpowiedzialne</a:t>
            </a:r>
            <a:endParaRPr dirty="0"/>
          </a:p>
          <a:p>
            <a:r>
              <a:rPr dirty="0" err="1"/>
              <a:t>Współpraca</a:t>
            </a:r>
            <a:r>
              <a:rPr dirty="0"/>
              <a:t> </a:t>
            </a:r>
            <a:r>
              <a:rPr lang="pl-PL" dirty="0"/>
              <a:t>-</a:t>
            </a:r>
            <a:r>
              <a:rPr dirty="0"/>
              <a:t> </a:t>
            </a:r>
            <a:r>
              <a:rPr dirty="0" err="1"/>
              <a:t>uczą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pomagać</a:t>
            </a:r>
            <a:r>
              <a:rPr dirty="0"/>
              <a:t> </a:t>
            </a:r>
            <a:r>
              <a:rPr dirty="0" err="1"/>
              <a:t>sobie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działać</a:t>
            </a:r>
            <a:r>
              <a:rPr dirty="0"/>
              <a:t> w </a:t>
            </a:r>
            <a:r>
              <a:rPr dirty="0" err="1"/>
              <a:t>grupie</a:t>
            </a:r>
            <a:endParaRPr dirty="0"/>
          </a:p>
          <a:p>
            <a:r>
              <a:rPr dirty="0" err="1"/>
              <a:t>Refleksja</a:t>
            </a:r>
            <a:r>
              <a:rPr dirty="0"/>
              <a:t> </a:t>
            </a:r>
            <a:r>
              <a:rPr lang="pl-PL" dirty="0"/>
              <a:t>-</a:t>
            </a:r>
            <a:r>
              <a:rPr dirty="0"/>
              <a:t> </a:t>
            </a:r>
            <a:r>
              <a:rPr dirty="0" err="1"/>
              <a:t>rozmawiamy</a:t>
            </a:r>
            <a:r>
              <a:rPr dirty="0"/>
              <a:t> o </a:t>
            </a:r>
            <a:r>
              <a:rPr dirty="0" err="1"/>
              <a:t>tym</a:t>
            </a:r>
            <a:r>
              <a:rPr dirty="0"/>
              <a:t>, co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udało</a:t>
            </a:r>
            <a:r>
              <a:rPr dirty="0"/>
              <a:t> </a:t>
            </a:r>
            <a:br>
              <a:rPr lang="pl-PL" dirty="0"/>
            </a:br>
            <a:r>
              <a:rPr dirty="0" err="1"/>
              <a:t>i</a:t>
            </a:r>
            <a:r>
              <a:rPr dirty="0"/>
              <a:t> co </a:t>
            </a:r>
            <a:r>
              <a:rPr dirty="0" err="1"/>
              <a:t>możemy</a:t>
            </a:r>
            <a:r>
              <a:rPr dirty="0"/>
              <a:t> </a:t>
            </a:r>
            <a:r>
              <a:rPr dirty="0" err="1"/>
              <a:t>zrobić</a:t>
            </a:r>
            <a:r>
              <a:rPr dirty="0"/>
              <a:t> </a:t>
            </a:r>
            <a:r>
              <a:rPr dirty="0" err="1"/>
              <a:t>lepiej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Jak</a:t>
            </a:r>
            <a:r>
              <a:rPr b="1" dirty="0"/>
              <a:t> </a:t>
            </a:r>
            <a:r>
              <a:rPr b="1" dirty="0" err="1"/>
              <a:t>wygląda</a:t>
            </a:r>
            <a:r>
              <a:rPr b="1" dirty="0"/>
              <a:t> to w </a:t>
            </a:r>
            <a:r>
              <a:rPr b="1" dirty="0" err="1"/>
              <a:t>praktyce</a:t>
            </a:r>
            <a:r>
              <a:rPr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81527" cy="4525963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W </a:t>
            </a:r>
            <a:r>
              <a:rPr dirty="0" err="1"/>
              <a:t>naszym</a:t>
            </a:r>
            <a:r>
              <a:rPr dirty="0"/>
              <a:t> </a:t>
            </a:r>
            <a:r>
              <a:rPr dirty="0" err="1"/>
              <a:t>przedszkolu</a:t>
            </a:r>
            <a:r>
              <a:rPr dirty="0"/>
              <a:t> </a:t>
            </a:r>
            <a:r>
              <a:rPr dirty="0" err="1"/>
              <a:t>dzieci</a:t>
            </a:r>
            <a:r>
              <a:rPr dirty="0"/>
              <a:t>:</a:t>
            </a:r>
          </a:p>
          <a:p>
            <a:r>
              <a:rPr dirty="0" err="1"/>
              <a:t>planują</a:t>
            </a:r>
            <a:r>
              <a:rPr dirty="0"/>
              <a:t> </a:t>
            </a:r>
            <a:r>
              <a:rPr dirty="0" err="1"/>
              <a:t>swoje</a:t>
            </a:r>
            <a:r>
              <a:rPr dirty="0"/>
              <a:t> </a:t>
            </a:r>
            <a:r>
              <a:rPr dirty="0" err="1"/>
              <a:t>zadania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tablicach</a:t>
            </a:r>
            <a:r>
              <a:rPr dirty="0"/>
              <a:t> </a:t>
            </a:r>
            <a:r>
              <a:rPr dirty="0" err="1"/>
              <a:t>daltońskich</a:t>
            </a:r>
            <a:endParaRPr dirty="0"/>
          </a:p>
          <a:p>
            <a:r>
              <a:rPr dirty="0" err="1"/>
              <a:t>wybierają</a:t>
            </a:r>
            <a:r>
              <a:rPr dirty="0"/>
              <a:t> </a:t>
            </a:r>
            <a:r>
              <a:rPr dirty="0" err="1"/>
              <a:t>aktywności</a:t>
            </a:r>
            <a:r>
              <a:rPr dirty="0"/>
              <a:t> </a:t>
            </a:r>
            <a:r>
              <a:rPr dirty="0" err="1"/>
              <a:t>zgodnie</a:t>
            </a:r>
            <a:r>
              <a:rPr dirty="0"/>
              <a:t> z </a:t>
            </a:r>
            <a:r>
              <a:rPr dirty="0" err="1"/>
              <a:t>własnym</a:t>
            </a:r>
            <a:r>
              <a:rPr dirty="0"/>
              <a:t> </a:t>
            </a:r>
            <a:r>
              <a:rPr dirty="0" err="1"/>
              <a:t>tempem</a:t>
            </a:r>
            <a:endParaRPr dirty="0"/>
          </a:p>
          <a:p>
            <a:r>
              <a:rPr dirty="0" err="1"/>
              <a:t>uczą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odpowiedzialności</a:t>
            </a:r>
            <a:r>
              <a:rPr dirty="0"/>
              <a:t> za </a:t>
            </a:r>
            <a:r>
              <a:rPr dirty="0" err="1"/>
              <a:t>siebie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innych</a:t>
            </a:r>
            <a:endParaRPr dirty="0"/>
          </a:p>
          <a:p>
            <a:r>
              <a:rPr dirty="0" err="1"/>
              <a:t>dzielą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obowiązkami</a:t>
            </a:r>
            <a:r>
              <a:rPr dirty="0"/>
              <a:t> (np. </a:t>
            </a:r>
            <a:r>
              <a:rPr dirty="0" err="1"/>
              <a:t>dyżurni</a:t>
            </a:r>
            <a:r>
              <a:rPr dirty="0"/>
              <a:t>,</a:t>
            </a:r>
            <a:r>
              <a:rPr lang="pl-PL" dirty="0"/>
              <a:t> </a:t>
            </a:r>
            <a:r>
              <a:rPr dirty="0" err="1"/>
              <a:t>pomocnicy</a:t>
            </a:r>
            <a:r>
              <a:rPr dirty="0"/>
              <a:t> </a:t>
            </a:r>
            <a:r>
              <a:rPr dirty="0" err="1"/>
              <a:t>dnia</a:t>
            </a:r>
            <a:r>
              <a:rPr dirty="0"/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Korzyści</a:t>
            </a:r>
            <a:r>
              <a:rPr b="1" dirty="0"/>
              <a:t> </a:t>
            </a:r>
            <a:r>
              <a:rPr b="1" dirty="0" err="1"/>
              <a:t>dla</a:t>
            </a:r>
            <a:r>
              <a:rPr b="1" dirty="0"/>
              <a:t> </a:t>
            </a:r>
            <a:r>
              <a:rPr b="1" dirty="0" err="1"/>
              <a:t>dziecka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 err="1"/>
              <a:t>Dzięki</a:t>
            </a:r>
            <a:r>
              <a:rPr dirty="0"/>
              <a:t> </a:t>
            </a:r>
            <a:r>
              <a:rPr dirty="0" err="1"/>
              <a:t>Planowi</a:t>
            </a:r>
            <a:r>
              <a:rPr dirty="0"/>
              <a:t> </a:t>
            </a:r>
            <a:r>
              <a:rPr dirty="0" err="1"/>
              <a:t>Daltońskiemu</a:t>
            </a:r>
            <a:r>
              <a:rPr dirty="0"/>
              <a:t> </a:t>
            </a:r>
            <a:r>
              <a:rPr dirty="0" err="1"/>
              <a:t>Twoje</a:t>
            </a:r>
            <a:r>
              <a:rPr dirty="0"/>
              <a:t> </a:t>
            </a:r>
            <a:r>
              <a:rPr dirty="0" err="1"/>
              <a:t>dziecko</a:t>
            </a:r>
            <a:r>
              <a:rPr dirty="0"/>
              <a:t>:</a:t>
            </a:r>
          </a:p>
          <a:p>
            <a:r>
              <a:rPr dirty="0" err="1"/>
              <a:t>wzmacnia</a:t>
            </a:r>
            <a:r>
              <a:rPr dirty="0"/>
              <a:t> </a:t>
            </a:r>
            <a:r>
              <a:rPr dirty="0" err="1"/>
              <a:t>poczucie</a:t>
            </a:r>
            <a:r>
              <a:rPr dirty="0"/>
              <a:t> </a:t>
            </a:r>
            <a:r>
              <a:rPr dirty="0" err="1"/>
              <a:t>sprawczości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pewności</a:t>
            </a:r>
            <a:r>
              <a:rPr dirty="0"/>
              <a:t> </a:t>
            </a:r>
            <a:r>
              <a:rPr dirty="0" err="1"/>
              <a:t>siebie</a:t>
            </a:r>
            <a:endParaRPr dirty="0"/>
          </a:p>
          <a:p>
            <a:r>
              <a:rPr dirty="0" err="1"/>
              <a:t>rozwija</a:t>
            </a:r>
            <a:r>
              <a:rPr dirty="0"/>
              <a:t> </a:t>
            </a:r>
            <a:r>
              <a:rPr dirty="0" err="1"/>
              <a:t>umiejętności</a:t>
            </a:r>
            <a:r>
              <a:rPr dirty="0"/>
              <a:t> </a:t>
            </a:r>
            <a:r>
              <a:rPr dirty="0" err="1"/>
              <a:t>społeczne</a:t>
            </a:r>
            <a:endParaRPr dirty="0"/>
          </a:p>
          <a:p>
            <a:r>
              <a:rPr dirty="0" err="1"/>
              <a:t>lepiej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koncentruje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uczy</a:t>
            </a:r>
            <a:r>
              <a:rPr dirty="0"/>
              <a:t> </a:t>
            </a:r>
            <a:r>
              <a:rPr dirty="0" err="1"/>
              <a:t>planowania</a:t>
            </a:r>
            <a:endParaRPr dirty="0"/>
          </a:p>
          <a:p>
            <a:r>
              <a:rPr dirty="0" err="1"/>
              <a:t>czuje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ważne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doceniane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Rola</a:t>
            </a:r>
            <a:r>
              <a:rPr b="1" dirty="0"/>
              <a:t> </a:t>
            </a:r>
            <a:r>
              <a:rPr b="1" dirty="0" err="1"/>
              <a:t>nauczyciela</a:t>
            </a:r>
            <a:r>
              <a:rPr b="1" dirty="0"/>
              <a:t> </a:t>
            </a:r>
            <a:r>
              <a:rPr b="1" dirty="0" err="1"/>
              <a:t>i</a:t>
            </a:r>
            <a:r>
              <a:rPr b="1" dirty="0"/>
              <a:t> </a:t>
            </a:r>
            <a:r>
              <a:rPr b="1" dirty="0" err="1"/>
              <a:t>rodzica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b="1" dirty="0" err="1"/>
              <a:t>Nauczyciel</a:t>
            </a:r>
            <a:r>
              <a:rPr dirty="0"/>
              <a:t> to </a:t>
            </a:r>
            <a:r>
              <a:rPr dirty="0" err="1"/>
              <a:t>przewodnik</a:t>
            </a:r>
            <a:r>
              <a:rPr dirty="0"/>
              <a:t> </a:t>
            </a:r>
            <a:r>
              <a:rPr lang="pl-PL" dirty="0"/>
              <a:t>-</a:t>
            </a:r>
            <a:r>
              <a:rPr dirty="0"/>
              <a:t> </a:t>
            </a:r>
            <a:r>
              <a:rPr dirty="0" err="1"/>
              <a:t>wspiera</a:t>
            </a:r>
            <a:r>
              <a:rPr dirty="0"/>
              <a:t>,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wyręcza</a:t>
            </a:r>
            <a:endParaRPr dirty="0"/>
          </a:p>
          <a:p>
            <a:pPr marL="0" indent="0">
              <a:buNone/>
            </a:pPr>
            <a:r>
              <a:rPr b="1" dirty="0" err="1"/>
              <a:t>Rodzic</a:t>
            </a:r>
            <a:r>
              <a:rPr dirty="0"/>
              <a:t> </a:t>
            </a:r>
            <a:r>
              <a:rPr lang="pl-PL" dirty="0"/>
              <a:t>-</a:t>
            </a:r>
            <a:r>
              <a:rPr dirty="0"/>
              <a:t> </a:t>
            </a:r>
            <a:r>
              <a:rPr dirty="0" err="1"/>
              <a:t>wspólnie</a:t>
            </a:r>
            <a:r>
              <a:rPr dirty="0"/>
              <a:t> z </a:t>
            </a:r>
            <a:r>
              <a:rPr dirty="0" err="1"/>
              <a:t>przedszkolem</a:t>
            </a:r>
            <a:r>
              <a:rPr dirty="0"/>
              <a:t> </a:t>
            </a:r>
            <a:r>
              <a:rPr dirty="0" err="1"/>
              <a:t>tworzy</a:t>
            </a:r>
            <a:r>
              <a:rPr dirty="0"/>
              <a:t> </a:t>
            </a:r>
            <a:r>
              <a:rPr dirty="0" err="1"/>
              <a:t>spójne</a:t>
            </a:r>
            <a:r>
              <a:rPr dirty="0"/>
              <a:t> </a:t>
            </a:r>
            <a:r>
              <a:rPr dirty="0" err="1"/>
              <a:t>środowisko</a:t>
            </a:r>
            <a:endParaRPr dirty="0"/>
          </a:p>
          <a:p>
            <a:pPr marL="0" indent="0">
              <a:buNone/>
            </a:pPr>
            <a:r>
              <a:rPr dirty="0" err="1"/>
              <a:t>Zachęcamy</a:t>
            </a:r>
            <a:r>
              <a:rPr dirty="0"/>
              <a:t> do:</a:t>
            </a:r>
          </a:p>
          <a:p>
            <a:r>
              <a:rPr dirty="0" err="1"/>
              <a:t>dawania</a:t>
            </a:r>
            <a:r>
              <a:rPr dirty="0"/>
              <a:t> </a:t>
            </a:r>
            <a:r>
              <a:rPr dirty="0" err="1"/>
              <a:t>dzieciom</a:t>
            </a:r>
            <a:r>
              <a:rPr dirty="0"/>
              <a:t> </a:t>
            </a:r>
            <a:r>
              <a:rPr dirty="0" err="1"/>
              <a:t>przestrzeni</a:t>
            </a:r>
            <a:r>
              <a:rPr dirty="0"/>
              <a:t> do </a:t>
            </a:r>
            <a:r>
              <a:rPr dirty="0" err="1"/>
              <a:t>działania</a:t>
            </a:r>
            <a:endParaRPr dirty="0"/>
          </a:p>
          <a:p>
            <a:r>
              <a:rPr dirty="0" err="1"/>
              <a:t>wspólnego</a:t>
            </a:r>
            <a:r>
              <a:rPr dirty="0"/>
              <a:t> </a:t>
            </a:r>
            <a:r>
              <a:rPr dirty="0" err="1"/>
              <a:t>planowania</a:t>
            </a:r>
            <a:r>
              <a:rPr dirty="0"/>
              <a:t> </a:t>
            </a:r>
            <a:r>
              <a:rPr dirty="0" err="1"/>
              <a:t>dnia</a:t>
            </a:r>
            <a:endParaRPr dirty="0"/>
          </a:p>
          <a:p>
            <a:r>
              <a:rPr dirty="0" err="1"/>
              <a:t>rozmawiania</a:t>
            </a:r>
            <a:r>
              <a:rPr dirty="0"/>
              <a:t> o </a:t>
            </a:r>
            <a:r>
              <a:rPr dirty="0" err="1"/>
              <a:t>emocjach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refleksjach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Plan </a:t>
            </a:r>
            <a:r>
              <a:rPr b="1" dirty="0" err="1"/>
              <a:t>Daltoński</a:t>
            </a:r>
            <a:r>
              <a:rPr b="1" dirty="0"/>
              <a:t> to </a:t>
            </a:r>
            <a:r>
              <a:rPr b="1" dirty="0" err="1"/>
              <a:t>sposób</a:t>
            </a:r>
            <a:r>
              <a:rPr b="1" dirty="0"/>
              <a:t> </a:t>
            </a:r>
            <a:r>
              <a:rPr b="1" dirty="0" err="1"/>
              <a:t>myślenia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dirty="0"/>
              <a:t>Plan </a:t>
            </a:r>
            <a:r>
              <a:rPr dirty="0" err="1"/>
              <a:t>Daltoński</a:t>
            </a:r>
            <a:r>
              <a:rPr dirty="0"/>
              <a:t> to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metoda</a:t>
            </a:r>
            <a:r>
              <a:rPr dirty="0"/>
              <a:t> </a:t>
            </a:r>
            <a:r>
              <a:rPr lang="pl-PL" dirty="0"/>
              <a:t>-</a:t>
            </a:r>
            <a:r>
              <a:rPr dirty="0"/>
              <a:t> to </a:t>
            </a:r>
            <a:r>
              <a:rPr dirty="0" err="1"/>
              <a:t>sposób</a:t>
            </a:r>
            <a:r>
              <a:rPr dirty="0"/>
              <a:t> </a:t>
            </a:r>
            <a:r>
              <a:rPr dirty="0" err="1"/>
              <a:t>myślenia</a:t>
            </a:r>
            <a:r>
              <a:rPr dirty="0"/>
              <a:t> o </a:t>
            </a:r>
            <a:r>
              <a:rPr dirty="0" err="1"/>
              <a:t>dziecku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kompetentnym</a:t>
            </a:r>
            <a:r>
              <a:rPr dirty="0"/>
              <a:t>, </a:t>
            </a:r>
            <a:r>
              <a:rPr dirty="0" err="1"/>
              <a:t>mądrym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zdolnym</a:t>
            </a:r>
            <a:r>
              <a:rPr dirty="0"/>
              <a:t> do </a:t>
            </a:r>
            <a:r>
              <a:rPr dirty="0" err="1"/>
              <a:t>rozwoju</a:t>
            </a:r>
            <a:r>
              <a:rPr dirty="0"/>
              <a:t> </a:t>
            </a:r>
            <a:r>
              <a:rPr dirty="0" err="1"/>
              <a:t>człowieku</a:t>
            </a:r>
            <a:r>
              <a:rPr dirty="0"/>
              <a:t>.</a:t>
            </a:r>
            <a:endParaRPr lang="pl-PL" dirty="0"/>
          </a:p>
          <a:p>
            <a:endParaRPr dirty="0"/>
          </a:p>
          <a:p>
            <a:pPr marL="0" indent="0" algn="ctr">
              <a:buNone/>
            </a:pPr>
            <a:r>
              <a:rPr dirty="0"/>
              <a:t>👉 </a:t>
            </a:r>
            <a:r>
              <a:rPr b="1" dirty="0" err="1"/>
              <a:t>Chcesz</a:t>
            </a:r>
            <a:r>
              <a:rPr b="1" dirty="0"/>
              <a:t> </a:t>
            </a:r>
            <a:r>
              <a:rPr b="1" dirty="0" err="1"/>
              <a:t>wiedzieć</a:t>
            </a:r>
            <a:r>
              <a:rPr b="1" dirty="0"/>
              <a:t> </a:t>
            </a:r>
            <a:r>
              <a:rPr b="1" dirty="0" err="1"/>
              <a:t>więcej</a:t>
            </a:r>
            <a:r>
              <a:rPr b="1" dirty="0"/>
              <a:t>? </a:t>
            </a:r>
            <a:br>
              <a:rPr lang="pl-PL" b="1" dirty="0"/>
            </a:br>
            <a:r>
              <a:rPr dirty="0" err="1"/>
              <a:t>Porozmawiaj</a:t>
            </a:r>
            <a:r>
              <a:rPr dirty="0"/>
              <a:t> z </a:t>
            </a:r>
            <a:r>
              <a:rPr dirty="0" err="1"/>
              <a:t>nauczycielką</a:t>
            </a:r>
            <a:r>
              <a:rPr dirty="0"/>
              <a:t> </a:t>
            </a:r>
            <a:r>
              <a:rPr dirty="0" err="1"/>
              <a:t>grupy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zajrzyj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naszą</a:t>
            </a:r>
            <a:r>
              <a:rPr dirty="0"/>
              <a:t> </a:t>
            </a:r>
            <a:r>
              <a:rPr dirty="0" err="1"/>
              <a:t>tablicę</a:t>
            </a:r>
            <a:r>
              <a:rPr dirty="0"/>
              <a:t> </a:t>
            </a:r>
            <a:r>
              <a:rPr dirty="0" err="1"/>
              <a:t>daltońską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269</Words>
  <Application>Microsoft Office PowerPoint</Application>
  <PresentationFormat>Pokaz na ekranie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  Plan Daltoński  w Przedszkolu Samorządowym Nr 64 pn. „Akademia Jasia i Małgosi”  w Białymstoku </vt:lpstr>
      <vt:lpstr>Czym jest Plan Daltoński?</vt:lpstr>
      <vt:lpstr>Główne założenia planu</vt:lpstr>
      <vt:lpstr>Jak wygląda to w praktyce?</vt:lpstr>
      <vt:lpstr>Korzyści dla dziecka</vt:lpstr>
      <vt:lpstr>Rola nauczyciela i rodzica</vt:lpstr>
      <vt:lpstr>Plan Daltoński to sposób myślenia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Daltoński  w Przedszkolu Samorządowym Nr 64 pn. „Akademia Jasia i Małgosi”  w Białymstoku</dc:title>
  <dc:subject/>
  <dc:creator>pracownik</dc:creator>
  <cp:keywords/>
  <dc:description>generated using python-pptx</dc:description>
  <cp:lastModifiedBy>pracownik</cp:lastModifiedBy>
  <cp:revision>8</cp:revision>
  <dcterms:created xsi:type="dcterms:W3CDTF">2013-01-27T09:14:16Z</dcterms:created>
  <dcterms:modified xsi:type="dcterms:W3CDTF">2025-06-23T10:14:39Z</dcterms:modified>
  <cp:category/>
</cp:coreProperties>
</file>